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17"/>
  </p:notesMasterIdLst>
  <p:handoutMasterIdLst>
    <p:handoutMasterId r:id="rId18"/>
  </p:handoutMasterIdLst>
  <p:sldIdLst>
    <p:sldId id="256" r:id="rId3"/>
    <p:sldId id="335" r:id="rId4"/>
    <p:sldId id="324" r:id="rId5"/>
    <p:sldId id="346" r:id="rId6"/>
    <p:sldId id="347" r:id="rId7"/>
    <p:sldId id="348" r:id="rId8"/>
    <p:sldId id="334" r:id="rId9"/>
    <p:sldId id="342" r:id="rId10"/>
    <p:sldId id="339" r:id="rId11"/>
    <p:sldId id="343" r:id="rId12"/>
    <p:sldId id="341" r:id="rId13"/>
    <p:sldId id="344" r:id="rId14"/>
    <p:sldId id="345" r:id="rId15"/>
    <p:sldId id="3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3b: </a:t>
            </a:r>
            <a:r>
              <a:rPr lang="en-US" altLang="zh-TW" sz="2400" dirty="0"/>
              <a:t>Continuing with </a:t>
            </a:r>
            <a:r>
              <a:rPr lang="en-US" altLang="zh-TW" sz="2400" dirty="0">
                <a:solidFill>
                  <a:srgbClr val="FF0000"/>
                </a:solidFill>
              </a:rPr>
              <a:t>part a</a:t>
            </a:r>
            <a:r>
              <a:rPr lang="en-US" altLang="zh-TW" sz="2400" dirty="0"/>
              <a:t>, the process of material </a:t>
            </a:r>
            <a:r>
              <a:rPr lang="en-US" altLang="zh-TW" sz="2400" dirty="0">
                <a:solidFill>
                  <a:srgbClr val="FF0000"/>
                </a:solidFill>
              </a:rPr>
              <a:t>(RED block) </a:t>
            </a:r>
            <a:r>
              <a:rPr lang="en-US" altLang="zh-TW" sz="2400" dirty="0"/>
              <a:t>is finished. It is required to place in the original position.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 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 on the</a:t>
            </a:r>
            <a:r>
              <a:rPr lang="en-US" altLang="zh-TW" sz="2400" dirty="0"/>
              <a:t> original position</a:t>
            </a:r>
            <a:r>
              <a:rPr lang="en-HK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019754" y="288626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572" y="5724953"/>
            <a:ext cx="5446078" cy="6403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809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16DF8E-0254-49A7-BB12-07A7B044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99566"/>
              </p:ext>
            </p:extLst>
          </p:nvPr>
        </p:nvGraphicFramePr>
        <p:xfrm>
          <a:off x="729841" y="4413158"/>
          <a:ext cx="557690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5F0989F-C20B-45A5-AB18-660EADE7A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400508"/>
              </p:ext>
            </p:extLst>
          </p:nvPr>
        </p:nvGraphicFramePr>
        <p:xfrm>
          <a:off x="729840" y="3307984"/>
          <a:ext cx="55769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40C366-24C2-4C3F-8786-9589C863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49" y="3279651"/>
            <a:ext cx="3065512" cy="3503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781F4-A9D9-4AD0-947B-51AE3FB1A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3c: </a:t>
            </a:r>
            <a:r>
              <a:rPr lang="en-HK" altLang="zh-TW" sz="2400" dirty="0">
                <a:solidFill>
                  <a:srgbClr val="FF0000"/>
                </a:solidFill>
              </a:rPr>
              <a:t>Modify the program </a:t>
            </a:r>
            <a:r>
              <a:rPr lang="en-HK" altLang="zh-TW" sz="2400" dirty="0">
                <a:solidFill>
                  <a:schemeClr val="tx1"/>
                </a:solidFill>
              </a:rPr>
              <a:t>and click “</a:t>
            </a:r>
            <a:r>
              <a:rPr lang="en-HK" altLang="zh-TW" sz="2400" dirty="0">
                <a:solidFill>
                  <a:srgbClr val="FF0000"/>
                </a:solidFill>
              </a:rPr>
              <a:t>Clicking this button for completing whole task automatically</a:t>
            </a:r>
            <a:r>
              <a:rPr lang="en-HK" altLang="zh-TW" sz="2400" dirty="0">
                <a:solidFill>
                  <a:schemeClr val="tx1"/>
                </a:solidFill>
              </a:rPr>
              <a:t>” button to complete the whole process </a:t>
            </a:r>
            <a:r>
              <a:rPr lang="en-HK" altLang="zh-TW" sz="2400" dirty="0"/>
              <a:t>automatically</a:t>
            </a:r>
            <a:r>
              <a:rPr lang="en-HK" altLang="zh-TW" sz="2400" dirty="0">
                <a:solidFill>
                  <a:schemeClr val="tx1"/>
                </a:solidFill>
              </a:rPr>
              <a:t>. </a:t>
            </a:r>
            <a:r>
              <a:rPr lang="en-HK" altLang="zh-TW" sz="2400" dirty="0"/>
              <a:t>Write down the procedure and explain your program.</a:t>
            </a:r>
            <a:endParaRPr lang="en-HK" altLang="zh-TW" sz="2400" dirty="0">
              <a:solidFill>
                <a:schemeClr val="tx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and place it on the </a:t>
            </a:r>
            <a:r>
              <a:rPr lang="en-HK" altLang="zh-TW" sz="2300" dirty="0"/>
              <a:t>table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>
              <a:solidFill>
                <a:srgbClr val="ED7D3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from table and place it on the </a:t>
            </a:r>
            <a:r>
              <a:rPr lang="en-HK" altLang="zh-TW" sz="2300" dirty="0"/>
              <a:t>original position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6DCA5AE-5BFD-4E14-96A3-EADB714DD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7616"/>
              </p:ext>
            </p:extLst>
          </p:nvPr>
        </p:nvGraphicFramePr>
        <p:xfrm>
          <a:off x="6573087" y="3557421"/>
          <a:ext cx="529041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54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(table)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74756906-3B09-412C-A8FD-BE9D3938FDC7}"/>
              </a:ext>
            </a:extLst>
          </p:cNvPr>
          <p:cNvSpPr/>
          <p:nvPr/>
        </p:nvSpPr>
        <p:spPr>
          <a:xfrm>
            <a:off x="5731541" y="1528779"/>
            <a:ext cx="5239960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E9D282-CA97-4087-B6D0-30A2EB9872B7}"/>
              </a:ext>
            </a:extLst>
          </p:cNvPr>
          <p:cNvSpPr/>
          <p:nvPr/>
        </p:nvSpPr>
        <p:spPr>
          <a:xfrm>
            <a:off x="955751" y="2089706"/>
            <a:ext cx="2453007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613018-2B10-4923-A848-9ECF4AA2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5E5CCC-7832-4244-9C0F-C2803E5F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43398"/>
              </p:ext>
            </p:extLst>
          </p:nvPr>
        </p:nvGraphicFramePr>
        <p:xfrm>
          <a:off x="6567387" y="4913747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E2FE2330-F96C-4F3F-B731-E38B25066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75" r="67222" b="7527"/>
          <a:stretch/>
        </p:blipFill>
        <p:spPr>
          <a:xfrm>
            <a:off x="7017003" y="2463004"/>
            <a:ext cx="4503808" cy="79541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3762873-9617-41F2-A5FB-2591855C353D}"/>
              </a:ext>
            </a:extLst>
          </p:cNvPr>
          <p:cNvSpPr/>
          <p:nvPr/>
        </p:nvSpPr>
        <p:spPr>
          <a:xfrm>
            <a:off x="7286837" y="2766521"/>
            <a:ext cx="4035159" cy="456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5154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3c: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Modify </a:t>
            </a:r>
            <a:r>
              <a:rPr lang="en-US" altLang="zh-TW" sz="2400" dirty="0"/>
              <a:t>the</a:t>
            </a:r>
            <a:r>
              <a:rPr lang="en-US" altLang="zh-TW" sz="2400" dirty="0">
                <a:solidFill>
                  <a:srgbClr val="FF0000"/>
                </a:solidFill>
              </a:rPr>
              <a:t> Task3.py </a:t>
            </a:r>
            <a:r>
              <a:rPr lang="en-HK" sz="2400" dirty="0"/>
              <a:t>(Path: D:\01-Home\IoT\IC2122-Robotics\Task3\Task3.py)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Example: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Move the end-effector to position </a:t>
            </a:r>
            <a:r>
              <a:rPr lang="en-US" altLang="zh-TW" sz="2400" dirty="0">
                <a:solidFill>
                  <a:srgbClr val="FF0000"/>
                </a:solidFill>
              </a:rPr>
              <a:t>(0.2,-0.2,0.6)</a:t>
            </a:r>
          </a:p>
          <a:p>
            <a:pPr marL="744537" lvl="1" indent="-34290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solidFill>
                  <a:srgbClr val="FF0000"/>
                </a:solidFill>
              </a:rPr>
              <a:t>movement.setTargetPosition_withoutInput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(0.2,-0.2,0.6)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Configure the end-effector’s orientation </a:t>
            </a:r>
            <a:r>
              <a:rPr lang="en-US" altLang="zh-TW" sz="2400" dirty="0">
                <a:solidFill>
                  <a:srgbClr val="FF0000"/>
                </a:solidFill>
              </a:rPr>
              <a:t>(0,90,-90)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movement.setTargetOrientation_withoutInput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(0,90,-90)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5D416-B724-4CF3-B3EC-EF88FA7A06E1}"/>
              </a:ext>
            </a:extLst>
          </p:cNvPr>
          <p:cNvSpPr/>
          <p:nvPr/>
        </p:nvSpPr>
        <p:spPr>
          <a:xfrm>
            <a:off x="650891" y="2443875"/>
            <a:ext cx="111234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the necessary command for completing this task by clicking one button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.user_type ==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pygame_gui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.UI_BUTTON_PRESSED: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.ui_element ==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complete_button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your command (functions can be found at Task3.py, Movement.py, Information.py 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"Working........"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4A34F7-18FE-4A84-9E2D-47C7308ECE7F}"/>
              </a:ext>
            </a:extLst>
          </p:cNvPr>
          <p:cNvSpPr/>
          <p:nvPr/>
        </p:nvSpPr>
        <p:spPr>
          <a:xfrm>
            <a:off x="570066" y="3397196"/>
            <a:ext cx="538086" cy="1301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924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Task3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2963C512-4AF4-48A6-A3C8-5459D5B8FB53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6BF0EA-9E45-4290-93A0-C84178037C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19CE3B-8055-491F-8CB2-18DE385E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1B3D2F7-03BC-4484-ACBD-9B40E67BED72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13A90B7-154B-4652-A564-DD7800EE79FC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693743"/>
            <a:ext cx="88318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3: Pick and Place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105956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2C2F32BC-AB99-4A74-9827-FC26F78A1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2946857-6BCC-4C38-9668-304922EE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DD601003-6CF8-49DE-9119-A998D41B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05E3E-3885-43AB-B80D-3A570D9C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33" y="2414728"/>
            <a:ext cx="6215864" cy="3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E6470-B258-407A-B2F7-59C70B3B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646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(Task3_vrep.bat)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576733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497572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668525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42497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60750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31703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6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8B45F-96CD-49B6-85E3-0FC87591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39" y="1813220"/>
            <a:ext cx="6632114" cy="3739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4" y="164283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4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interface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C5CC7-1734-4BEE-9CFD-4EA984F0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85" y="1194578"/>
            <a:ext cx="8111815" cy="48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 remark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Remarks: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No collisions accepted</a:t>
            </a:r>
          </a:p>
          <a:p>
            <a:pPr marL="703263" lvl="2" indent="0">
              <a:lnSpc>
                <a:spcPct val="200000"/>
              </a:lnSpc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(both blocks and walls)</a:t>
            </a: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Cannot move the blocks via V-REP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48CEE-8EF2-4513-B9E4-77381584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68" y="1185758"/>
            <a:ext cx="6482826" cy="39043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C26CCB-1922-4990-BBD1-C3952ED43D05}"/>
              </a:ext>
            </a:extLst>
          </p:cNvPr>
          <p:cNvSpPr/>
          <p:nvPr/>
        </p:nvSpPr>
        <p:spPr>
          <a:xfrm>
            <a:off x="6178162" y="3041670"/>
            <a:ext cx="2225703" cy="17731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F8BC52-3D6F-4540-B8EB-4E9ACD4E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5" y="5634183"/>
            <a:ext cx="3781953" cy="5811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9D205D8-F3AB-492C-B986-CC5A026AD835}"/>
              </a:ext>
            </a:extLst>
          </p:cNvPr>
          <p:cNvSpPr/>
          <p:nvPr/>
        </p:nvSpPr>
        <p:spPr>
          <a:xfrm>
            <a:off x="3589853" y="5816081"/>
            <a:ext cx="473047" cy="399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3821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3a: </a:t>
            </a:r>
            <a:r>
              <a:rPr lang="en-US" altLang="zh-TW" sz="2400" dirty="0"/>
              <a:t>Assume there is a collaborative robot working in the factory. These color blocks are the materials that are required to process.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for processing 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4783"/>
              </p:ext>
            </p:extLst>
          </p:nvPr>
        </p:nvGraphicFramePr>
        <p:xfrm>
          <a:off x="732036" y="3308422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427684" y="3010378"/>
            <a:ext cx="1656257" cy="28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364F8D-BBBF-45E6-B08A-57C8F9FC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44369"/>
              </p:ext>
            </p:extLst>
          </p:nvPr>
        </p:nvGraphicFramePr>
        <p:xfrm>
          <a:off x="732035" y="4410915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142" y="5724953"/>
            <a:ext cx="5446078" cy="640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FA113-E1E8-4352-925D-B7EBFDF0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283" y="3337014"/>
            <a:ext cx="3669439" cy="32967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766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284FB7-DBFD-44DF-81D4-30768EB89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0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6116</TotalTime>
  <Words>743</Words>
  <Application>Microsoft Office PowerPoint</Application>
  <PresentationFormat>Widescreen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맑은 고딕</vt:lpstr>
      <vt:lpstr>新細明體</vt:lpstr>
      <vt:lpstr>Arial</vt:lpstr>
      <vt:lpstr>Calibri</vt:lpstr>
      <vt:lpstr>Calibri Light</vt:lpstr>
      <vt:lpstr>Consolas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PowerPoint Presentation</vt:lpstr>
      <vt:lpstr>Start-up – V-REP</vt:lpstr>
      <vt:lpstr>Start-up – Spyder</vt:lpstr>
      <vt:lpstr>Start-up – Spyder</vt:lpstr>
      <vt:lpstr>Start-up – Spyder</vt:lpstr>
      <vt:lpstr>V-REP interface</vt:lpstr>
      <vt:lpstr>IC2122 – Task 3 remark</vt:lpstr>
      <vt:lpstr>IC2122 – Task 3a</vt:lpstr>
      <vt:lpstr>IC2122 – Task 3b</vt:lpstr>
      <vt:lpstr>IC2122 – Task 3c</vt:lpstr>
      <vt:lpstr>IC2122 – Task 3c</vt:lpstr>
      <vt:lpstr>Task3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137</cp:revision>
  <dcterms:created xsi:type="dcterms:W3CDTF">2021-09-27T06:08:26Z</dcterms:created>
  <dcterms:modified xsi:type="dcterms:W3CDTF">2021-10-18T02:13:14Z</dcterms:modified>
</cp:coreProperties>
</file>